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8"/>
  </p:notesMasterIdLst>
  <p:handoutMasterIdLst>
    <p:handoutMasterId r:id="rId269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2" r:id="rId48"/>
    <p:sldId id="917" r:id="rId49"/>
    <p:sldId id="918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1" r:id="rId119"/>
    <p:sldId id="852" r:id="rId120"/>
    <p:sldId id="853" r:id="rId121"/>
    <p:sldId id="854" r:id="rId122"/>
    <p:sldId id="855" r:id="rId123"/>
    <p:sldId id="846" r:id="rId124"/>
    <p:sldId id="392" r:id="rId125"/>
    <p:sldId id="393" r:id="rId126"/>
    <p:sldId id="394" r:id="rId127"/>
    <p:sldId id="395" r:id="rId128"/>
    <p:sldId id="396" r:id="rId129"/>
    <p:sldId id="398" r:id="rId130"/>
    <p:sldId id="397" r:id="rId131"/>
    <p:sldId id="643" r:id="rId132"/>
    <p:sldId id="874" r:id="rId133"/>
    <p:sldId id="875" r:id="rId134"/>
    <p:sldId id="876" r:id="rId135"/>
    <p:sldId id="877" r:id="rId136"/>
    <p:sldId id="878" r:id="rId137"/>
    <p:sldId id="879" r:id="rId138"/>
    <p:sldId id="880" r:id="rId139"/>
    <p:sldId id="882" r:id="rId140"/>
    <p:sldId id="856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869" r:id="rId150"/>
    <p:sldId id="862" r:id="rId151"/>
    <p:sldId id="870" r:id="rId152"/>
    <p:sldId id="873" r:id="rId153"/>
    <p:sldId id="883" r:id="rId154"/>
    <p:sldId id="383" r:id="rId155"/>
    <p:sldId id="389" r:id="rId156"/>
    <p:sldId id="379" r:id="rId157"/>
    <p:sldId id="380" r:id="rId158"/>
    <p:sldId id="908" r:id="rId159"/>
    <p:sldId id="909" r:id="rId160"/>
    <p:sldId id="910" r:id="rId161"/>
    <p:sldId id="385" r:id="rId162"/>
    <p:sldId id="912" r:id="rId163"/>
    <p:sldId id="384" r:id="rId164"/>
    <p:sldId id="388" r:id="rId165"/>
    <p:sldId id="382" r:id="rId166"/>
    <p:sldId id="884" r:id="rId167"/>
    <p:sldId id="911" r:id="rId168"/>
    <p:sldId id="906" r:id="rId169"/>
    <p:sldId id="913" r:id="rId170"/>
    <p:sldId id="893" r:id="rId171"/>
    <p:sldId id="894" r:id="rId172"/>
    <p:sldId id="895" r:id="rId173"/>
    <p:sldId id="644" r:id="rId174"/>
    <p:sldId id="646" r:id="rId175"/>
    <p:sldId id="651" r:id="rId176"/>
    <p:sldId id="663" r:id="rId177"/>
    <p:sldId id="664" r:id="rId178"/>
    <p:sldId id="665" r:id="rId179"/>
    <p:sldId id="652" r:id="rId180"/>
    <p:sldId id="653" r:id="rId181"/>
    <p:sldId id="889" r:id="rId182"/>
    <p:sldId id="890" r:id="rId183"/>
    <p:sldId id="891" r:id="rId184"/>
    <p:sldId id="892" r:id="rId185"/>
    <p:sldId id="667" r:id="rId186"/>
    <p:sldId id="650" r:id="rId187"/>
    <p:sldId id="669" r:id="rId188"/>
    <p:sldId id="675" r:id="rId189"/>
    <p:sldId id="676" r:id="rId190"/>
    <p:sldId id="677" r:id="rId191"/>
    <p:sldId id="685" r:id="rId192"/>
    <p:sldId id="694" r:id="rId193"/>
    <p:sldId id="695" r:id="rId194"/>
    <p:sldId id="672" r:id="rId195"/>
    <p:sldId id="689" r:id="rId196"/>
    <p:sldId id="687" r:id="rId197"/>
    <p:sldId id="696" r:id="rId198"/>
    <p:sldId id="697" r:id="rId199"/>
    <p:sldId id="684" r:id="rId200"/>
    <p:sldId id="698" r:id="rId201"/>
    <p:sldId id="699" r:id="rId202"/>
    <p:sldId id="886" r:id="rId203"/>
    <p:sldId id="887" r:id="rId204"/>
    <p:sldId id="888" r:id="rId205"/>
    <p:sldId id="905" r:id="rId206"/>
    <p:sldId id="904" r:id="rId207"/>
    <p:sldId id="800" r:id="rId208"/>
    <p:sldId id="801" r:id="rId209"/>
    <p:sldId id="802" r:id="rId210"/>
    <p:sldId id="806" r:id="rId211"/>
    <p:sldId id="807" r:id="rId212"/>
    <p:sldId id="808" r:id="rId213"/>
    <p:sldId id="809" r:id="rId214"/>
    <p:sldId id="810" r:id="rId215"/>
    <p:sldId id="811" r:id="rId216"/>
    <p:sldId id="832" r:id="rId217"/>
    <p:sldId id="833" r:id="rId218"/>
    <p:sldId id="834" r:id="rId219"/>
    <p:sldId id="835" r:id="rId220"/>
    <p:sldId id="836" r:id="rId221"/>
    <p:sldId id="837" r:id="rId222"/>
    <p:sldId id="812" r:id="rId223"/>
    <p:sldId id="813" r:id="rId224"/>
    <p:sldId id="814" r:id="rId225"/>
    <p:sldId id="815" r:id="rId226"/>
    <p:sldId id="897" r:id="rId227"/>
    <p:sldId id="898" r:id="rId228"/>
    <p:sldId id="899" r:id="rId229"/>
    <p:sldId id="900" r:id="rId230"/>
    <p:sldId id="901" r:id="rId231"/>
    <p:sldId id="816" r:id="rId232"/>
    <p:sldId id="822" r:id="rId233"/>
    <p:sldId id="826" r:id="rId234"/>
    <p:sldId id="823" r:id="rId235"/>
    <p:sldId id="824" r:id="rId236"/>
    <p:sldId id="825" r:id="rId237"/>
    <p:sldId id="916" r:id="rId238"/>
    <p:sldId id="915" r:id="rId239"/>
    <p:sldId id="828" r:id="rId240"/>
    <p:sldId id="829" r:id="rId241"/>
    <p:sldId id="830" r:id="rId242"/>
    <p:sldId id="831" r:id="rId243"/>
    <p:sldId id="701" r:id="rId244"/>
    <p:sldId id="702" r:id="rId245"/>
    <p:sldId id="703" r:id="rId246"/>
    <p:sldId id="704" r:id="rId247"/>
    <p:sldId id="705" r:id="rId248"/>
    <p:sldId id="706" r:id="rId249"/>
    <p:sldId id="914" r:id="rId250"/>
    <p:sldId id="713" r:id="rId251"/>
    <p:sldId id="712" r:id="rId252"/>
    <p:sldId id="716" r:id="rId253"/>
    <p:sldId id="673" r:id="rId254"/>
    <p:sldId id="707" r:id="rId255"/>
    <p:sldId id="674" r:id="rId256"/>
    <p:sldId id="711" r:id="rId257"/>
    <p:sldId id="708" r:id="rId258"/>
    <p:sldId id="709" r:id="rId259"/>
    <p:sldId id="710" r:id="rId260"/>
    <p:sldId id="715" r:id="rId261"/>
    <p:sldId id="714" r:id="rId262"/>
    <p:sldId id="734" r:id="rId263"/>
    <p:sldId id="732" r:id="rId264"/>
    <p:sldId id="735" r:id="rId265"/>
    <p:sldId id="902" r:id="rId266"/>
    <p:sldId id="903" r:id="rId2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4" autoAdjust="0"/>
    <p:restoredTop sz="86772"/>
  </p:normalViewPr>
  <p:slideViewPr>
    <p:cSldViewPr snapToGrid="0" snapToObjects="1" showGuides="1">
      <p:cViewPr varScale="1">
        <p:scale>
          <a:sx n="102" d="100"/>
          <a:sy n="102" d="100"/>
        </p:scale>
        <p:origin x="1328" y="17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notesMaster" Target="notesMasters/notesMaster1.xml"/><Relationship Id="rId26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viewProps" Target="viewProps.xml"/><Relationship Id="rId272" Type="http://schemas.openxmlformats.org/officeDocument/2006/relationships/theme" Target="theme/theme1.xml"/><Relationship Id="rId273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2020. 10. 31.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2020. 10. 31.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bwessay.tistory.com/90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4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hyperlink" Target="https://docs.gimp.org/2.10/ko/gimp-images-in.html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3" Type="http://schemas.openxmlformats.org/officeDocument/2006/relationships/image" Target="../media/image74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3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gif"/><Relationship Id="rId3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4" Type="http://schemas.openxmlformats.org/officeDocument/2006/relationships/hyperlink" Target="https://towardsdatascience.com/intuitively-understanding-convolutions-for-deep-learning-1f6f42faee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8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3JQ3hYko51Y?t=84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3" Type="http://schemas.openxmlformats.org/officeDocument/2006/relationships/image" Target="../media/image8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oloclub.github.io/cnn-explainer/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87.tif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92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92.tif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Relationship Id="rId3" Type="http://schemas.openxmlformats.org/officeDocument/2006/relationships/image" Target="../media/image95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9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NnKtNrsrmg" TargetMode="Externa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7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Relationship Id="rId3" Type="http://schemas.openxmlformats.org/officeDocument/2006/relationships/image" Target="../media/image102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Relationship Id="rId3" Type="http://schemas.openxmlformats.org/officeDocument/2006/relationships/hyperlink" Target="https://arxiv.org/pdf/1505.04597.pdf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4" Type="http://schemas.openxmlformats.org/officeDocument/2006/relationships/image" Target="../media/image10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411.4038.pdf" TargetMode="External"/><Relationship Id="rId3" Type="http://schemas.openxmlformats.org/officeDocument/2006/relationships/image" Target="../media/image107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05.04366.pdf" TargetMode="External"/><Relationship Id="rId3" Type="http://schemas.openxmlformats.org/officeDocument/2006/relationships/image" Target="../media/image108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tif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160.png"/><Relationship Id="rId9" Type="http://schemas.openxmlformats.org/officeDocument/2006/relationships/image" Target="../media/image1170.png"/><Relationship Id="rId10" Type="http://schemas.openxmlformats.org/officeDocument/2006/relationships/image" Target="../media/image1180.png"/><Relationship Id="rId11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tiff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tiff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tiff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tif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tif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tiff"/><Relationship Id="rId3" Type="http://schemas.openxmlformats.org/officeDocument/2006/relationships/image" Target="../media/image13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gi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905.05055.pdf" TargetMode="Externa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905.05055.pdf" TargetMode="External"/><Relationship Id="rId3" Type="http://schemas.openxmlformats.org/officeDocument/2006/relationships/image" Target="../media/image1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46.tif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47.tif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48.tiff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49.tif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50.tiff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5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52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53.tiff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54.tiff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yticsvidhya.com/blog/2018/04/solving-an-image-captioning-task-using-deep-learning/" TargetMode="External"/><Relationship Id="rId3" Type="http://schemas.openxmlformats.org/officeDocument/2006/relationships/image" Target="../media/image15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>
                <a:solidFill>
                  <a:schemeClr val="bg1">
                    <a:lumMod val="85000"/>
                  </a:schemeClr>
                </a:solidFill>
              </a:rPr>
              <a:t>2020/10/30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550" y="4054838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281744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전통적인 </a:t>
            </a:r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https://www.nvidia.co.kr/content/apac/event/kr/deep-learning-day-2017/dli-1/Image_Classification_with_DIGITS_hryu.pdf</a:t>
            </a:r>
            <a:endParaRPr lang="en" sz="6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=""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=""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=""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=""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=""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=""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>
            <a:extLst>
              <a:ext uri="{FF2B5EF4-FFF2-40B4-BE49-F238E27FC236}">
                <a16:creationId xmlns=""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=""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ko-KR" altLang="en-US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=""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=""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익은 거 </a:t>
            </a:r>
            <a:r>
              <a:rPr kumimoji="1" lang="ko-KR" altLang="en-US" dirty="0"/>
              <a:t>상자</a:t>
            </a:r>
            <a:r>
              <a:rPr kumimoji="1" lang="en-US" altLang="ko-KR" dirty="0"/>
              <a:t>, </a:t>
            </a:r>
            <a:r>
              <a:rPr kumimoji="1" lang="ko-KR" altLang="en-US" dirty="0" err="1" smtClean="0"/>
              <a:t>안익은</a:t>
            </a:r>
            <a:r>
              <a:rPr kumimoji="1" lang="ko-KR" altLang="en-US" dirty="0" smtClean="0"/>
              <a:t> 거 </a:t>
            </a:r>
            <a:r>
              <a:rPr kumimoji="1" lang="ko-KR" altLang="en-US" dirty="0"/>
              <a:t>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여러 번 </a:t>
            </a:r>
            <a:r>
              <a:rPr kumimoji="1" lang="ko-KR" altLang="en-US" dirty="0"/>
              <a:t>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https://arxiv.org/pdf/1411.4038.pdf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https://arxiv.org/pdf/1505.04366.pdf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/>
              <a:t> 다음 연산때 그 상태가 입력으로 사용된다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/>
              <a:t>일때와 두번째 </a:t>
            </a:r>
            <a:r>
              <a:rPr kumimoji="1" lang="en-US" altLang="ko-KR" dirty="0"/>
              <a:t>l</a:t>
            </a:r>
            <a:r>
              <a:rPr kumimoji="1" lang="ko-KR" altLang="en-US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 : real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loss </a:t>
            </a:r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</a:t>
            </a:r>
            <a:r>
              <a:rPr kumimoji="1" lang="ko-KR" altLang="en-US" dirty="0"/>
              <a:t>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- </a:t>
            </a:r>
            <a:r>
              <a:rPr kumimoji="1" lang="en-US" altLang="ko-KR" sz="1600" dirty="0" err="1"/>
              <a:t>D_gene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0(fake)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- </a:t>
            </a:r>
            <a:r>
              <a:rPr kumimoji="1" lang="en-US" altLang="ko-KR" sz="1600" dirty="0" err="1"/>
              <a:t>D_real</a:t>
            </a:r>
            <a:r>
              <a:rPr kumimoji="1" lang="en-US" altLang="ko-KR" sz="1600" dirty="0"/>
              <a:t> + </a:t>
            </a:r>
            <a:r>
              <a:rPr kumimoji="1" lang="en-US" altLang="ko-KR" sz="1600" dirty="0" err="1"/>
              <a:t>D_gene</a:t>
            </a:r>
            <a:r>
              <a:rPr kumimoji="1" lang="en-US" altLang="ko-KR" sz="1600" dirty="0"/>
              <a:t> </a:t>
            </a:r>
            <a:endParaRPr kumimoji="1"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3DDA5BC-BEC5-44D0-A03B-84EF26295F4D}"/>
              </a:ext>
            </a:extLst>
          </p:cNvPr>
          <p:cNvSpPr txBox="1"/>
          <p:nvPr/>
        </p:nvSpPr>
        <p:spPr>
          <a:xfrm>
            <a:off x="1074972" y="3211718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5861449-9C4A-4E2D-B596-B90262F1EB0D}"/>
              </a:ext>
            </a:extLst>
          </p:cNvPr>
          <p:cNvSpPr txBox="1"/>
          <p:nvPr/>
        </p:nvSpPr>
        <p:spPr>
          <a:xfrm>
            <a:off x="1092892" y="4644283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 err="1"/>
              <a:t>학습시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생성기는 판별기가 구별못하는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/>
              <a:t> 레이블링 데이타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의 의미 </a:t>
            </a:r>
            <a:r>
              <a:rPr kumimoji="1" lang="en-US" altLang="ko-KR" dirty="0"/>
              <a:t>-</a:t>
            </a:r>
            <a:r>
              <a:rPr kumimoji="1" lang="ko-KR" altLang="en-US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중간점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=""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smtClean="0"/>
              <a:t>귤일 때는 </a:t>
            </a:r>
            <a:r>
              <a:rPr lang="en" dirty="0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43157</TotalTime>
  <Words>5000</Words>
  <Application>Microsoft Macintosh PowerPoint</Application>
  <PresentationFormat>화면 슬라이드 쇼(4:3)</PresentationFormat>
  <Paragraphs>1300</Paragraphs>
  <Slides>266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266</vt:i4>
      </vt:variant>
    </vt:vector>
  </HeadingPairs>
  <TitlesOfParts>
    <vt:vector size="277" baseType="lpstr">
      <vt:lpstr>나눔고딕</vt:lpstr>
      <vt:lpstr>맑은 고딕</vt:lpstr>
      <vt:lpstr>Apple SD 산돌고딕 Neo 옅은체</vt:lpstr>
      <vt:lpstr>Arial</vt:lpstr>
      <vt:lpstr>Calibri</vt:lpstr>
      <vt:lpstr>Cambria Math</vt:lpstr>
      <vt:lpstr>NanumSquare</vt:lpstr>
      <vt:lpstr>Proxima Nova</vt:lpstr>
      <vt:lpstr>SeoulNamsan B</vt:lpstr>
      <vt:lpstr>SeoulNamsan M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선을 찾을 수 있다</vt:lpstr>
      <vt:lpstr>선의 학습 실 예 </vt:lpstr>
      <vt:lpstr>선의 학습 실 예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loss 함수</vt:lpstr>
      <vt:lpstr>학습이 완료되면</vt:lpstr>
      <vt:lpstr>GAN의 의미 – 레이블링 데이타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660</cp:revision>
  <cp:lastPrinted>2017-06-08T03:54:08Z</cp:lastPrinted>
  <dcterms:created xsi:type="dcterms:W3CDTF">2017-05-08T00:37:53Z</dcterms:created>
  <dcterms:modified xsi:type="dcterms:W3CDTF">2020-10-31T00:52:27Z</dcterms:modified>
</cp:coreProperties>
</file>